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7" r:id="rId1"/>
    <p:sldMasterId id="214748371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E4A422C8-24D4-41BF-867D-974FC0EF2211}" type="datetime1">
              <a:rPr lang="ko-KR" altLang="en-US"/>
              <a:pPr lvl="0">
                <a:defRPr/>
              </a:pPr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2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E4A422C8-24D4-41BF-867D-974FC0EF2211}" type="datetime1">
              <a:rPr lang="ko-KR" altLang="en-US"/>
              <a:pPr lvl="0">
                <a:defRPr/>
              </a:pPr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메인, 마무리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13" name="타원 1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7" name="타원 1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내용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1" name="타원 1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8450" y="2993601"/>
            <a:ext cx="914400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4400" spc="-150">
                <a:latin typeface="에스코어 드림 8 Heavy"/>
                <a:ea typeface="에스코어 드림 8 Heavy"/>
              </a:rPr>
              <a:t>프론트엔드 </a:t>
            </a:r>
          </a:p>
          <a:p>
            <a:pPr algn="l">
              <a:defRPr/>
            </a:pPr>
            <a:r>
              <a:rPr lang="ko-KR" altLang="en-US" sz="4400" spc="-150">
                <a:latin typeface="에스코어 드림 3 Light"/>
                <a:ea typeface="에스코어 드림 3 Light"/>
              </a:rPr>
              <a:t>웹프로젝트 </a:t>
            </a:r>
            <a:r>
              <a:rPr lang="en-US" altLang="ko-KR" sz="4400" spc="-150">
                <a:latin typeface="에스코어 드림 3 Light"/>
                <a:ea typeface="에스코어 드림 3 Light"/>
              </a:rPr>
              <a:t>2</a:t>
            </a:r>
            <a:r>
              <a:rPr lang="ko-KR" altLang="en-US" sz="4400" spc="-150">
                <a:latin typeface="에스코어 드림 3 Light"/>
                <a:ea typeface="에스코어 드림 3 Light"/>
              </a:rPr>
              <a:t>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61583" y="4808809"/>
            <a:ext cx="2852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150">
                <a:latin typeface="에스코어 드림 3 Light"/>
                <a:ea typeface="에스코어 드림 3 Light"/>
              </a:rPr>
              <a:t>김민정</a:t>
            </a:r>
          </a:p>
        </p:txBody>
      </p:sp>
      <p:sp>
        <p:nvSpPr>
          <p:cNvPr id="9" name="타원 8"/>
          <p:cNvSpPr/>
          <p:nvPr/>
        </p:nvSpPr>
        <p:spPr>
          <a:xfrm>
            <a:off x="-3279979" y="1259587"/>
            <a:ext cx="4107321" cy="4103641"/>
          </a:xfrm>
          <a:prstGeom prst="ellipse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383544" y="-1777060"/>
            <a:ext cx="4107321" cy="4103641"/>
          </a:xfrm>
          <a:prstGeom prst="ellipse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7046" y="2525125"/>
            <a:ext cx="1845087" cy="219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0985" y="6093939"/>
            <a:ext cx="2041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600">
                <a:latin typeface="에스코어 드림 3 Light"/>
                <a:ea typeface="에스코어 드림 3 Light"/>
              </a:rPr>
              <a:t>DATE    2023.12.08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66692" y="5755385"/>
            <a:ext cx="1514132" cy="339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600">
                <a:latin typeface="에스코어 드림 3 Light"/>
                <a:ea typeface="에스코어 드림 3 Light"/>
              </a:rPr>
              <a:t>Web &amp; mobile</a:t>
            </a:r>
            <a:endParaRPr lang="ko-KR" altLang="en-US" sz="160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2717" y="268585"/>
            <a:ext cx="2852928" cy="44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lt1"/>
                </a:solidFill>
                <a:latin typeface="에스코어 드림 8 Heavy"/>
                <a:ea typeface="에스코어 드림 8 Heavy"/>
              </a:rPr>
              <a:t>CONTEXT</a:t>
            </a:r>
            <a:endParaRPr lang="ko-KR" altLang="en-US" sz="2400" spc="-150">
              <a:solidFill>
                <a:schemeClr val="lt1"/>
              </a:solidFill>
              <a:latin typeface="에스코어 드림 8 Heavy"/>
              <a:ea typeface="에스코어 드림 8 Heavy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220949" y="3289100"/>
            <a:ext cx="3072663" cy="54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기획의도</a:t>
            </a:r>
            <a:endParaRPr lang="en-US" altLang="ko-KR" sz="1400">
              <a:solidFill>
                <a:schemeClr val="lt1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948200" y="1203838"/>
            <a:ext cx="1107996" cy="13493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01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315383" y="2362200"/>
            <a:ext cx="0" cy="891139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98800" y="4238795"/>
            <a:ext cx="2468575" cy="54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에스코어 드림 9 Black"/>
                <a:ea typeface="에스코어 드림 9 Black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에스코어 드림 9 Black"/>
                <a:ea typeface="에스코어 드림 9 Black"/>
                <a:cs typeface="+mn-cs"/>
              </a:rPr>
              <a:t>제작기법</a:t>
            </a:r>
          </a:p>
        </p:txBody>
      </p:sp>
      <p:sp>
        <p:nvSpPr>
          <p:cNvPr id="26" name="TextBox 25"/>
          <p:cNvSpPr txBox="1"/>
          <p:nvPr/>
        </p:nvSpPr>
        <p:spPr>
          <a:xfrm rot="5400000">
            <a:off x="3894985" y="1798743"/>
            <a:ext cx="1107996" cy="13493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02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342400" y="2881190"/>
            <a:ext cx="0" cy="1281832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6200000" flipV="1">
            <a:off x="7230404" y="4377968"/>
            <a:ext cx="1107996" cy="1349392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03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21600000" flipV="1">
            <a:off x="7636089" y="3266038"/>
            <a:ext cx="0" cy="1251875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046250" y="2065710"/>
            <a:ext cx="3072663" cy="542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사이트구현</a:t>
            </a:r>
            <a:endParaRPr lang="en-US" altLang="ko-KR" sz="1400">
              <a:solidFill>
                <a:schemeClr val="lt1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10255668" y="1203838"/>
            <a:ext cx="1107996" cy="13493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04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0712270" y="2181104"/>
            <a:ext cx="0" cy="1486253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75938" y="3638630"/>
            <a:ext cx="3072663" cy="540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향후계획</a:t>
            </a:r>
            <a:endParaRPr lang="en-US" altLang="ko-KR" sz="1400">
              <a:solidFill>
                <a:schemeClr val="lt1"/>
              </a:solidFill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기획의도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01</a:t>
            </a:r>
          </a:p>
        </p:txBody>
      </p:sp>
      <p:sp>
        <p:nvSpPr>
          <p:cNvPr id="34" name="직사각형 14"/>
          <p:cNvSpPr/>
          <p:nvPr/>
        </p:nvSpPr>
        <p:spPr>
          <a:xfrm>
            <a:off x="6652438" y="2315018"/>
            <a:ext cx="4435069" cy="137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기존 컨버스 홈페이지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사이트 메인 레이아웃이 단조로움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메인에 상품보다는 사진이 많고 상품 정보가 </a:t>
            </a:r>
          </a:p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     없음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3363" y="1355479"/>
            <a:ext cx="2272788" cy="484188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2108" y="1364600"/>
            <a:ext cx="1917098" cy="483524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7" name="직사각형 14"/>
          <p:cNvSpPr/>
          <p:nvPr/>
        </p:nvSpPr>
        <p:spPr>
          <a:xfrm>
            <a:off x="6652437" y="4174224"/>
            <a:ext cx="4911321" cy="1376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리뉴얼 기획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반복되는 구성의 단조로움을 줄이기 위해</a:t>
            </a:r>
          </a:p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     애니메이션 사용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메인에 많은 상품들 노출 및 홍보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제작기법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02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442" y="1088678"/>
            <a:ext cx="6142032" cy="409668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1068" y="2129572"/>
            <a:ext cx="2014902" cy="201490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81368" y="1927873"/>
            <a:ext cx="1933967" cy="2241160"/>
          </a:xfrm>
          <a:prstGeom prst="rect">
            <a:avLst/>
          </a:prstGeom>
        </p:spPr>
      </p:pic>
      <p:sp>
        <p:nvSpPr>
          <p:cNvPr id="37" name="직사각형 14"/>
          <p:cNvSpPr/>
          <p:nvPr/>
        </p:nvSpPr>
        <p:spPr>
          <a:xfrm>
            <a:off x="2395611" y="5021821"/>
            <a:ext cx="738415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00" indent="-285600" algn="ctr">
              <a:lnSpc>
                <a:spcPct val="140000"/>
              </a:lnSpc>
              <a:spcBef>
                <a:spcPts val="0"/>
              </a:spcBef>
              <a:buFont typeface="Wingdings"/>
              <a:buChar char="§"/>
              <a:defRPr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React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데이터를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다루는것을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중점으로 작업을 진행</a:t>
            </a:r>
          </a:p>
          <a:p>
            <a:pPr marL="285600" indent="-285600" algn="ctr">
              <a:lnSpc>
                <a:spcPct val="140000"/>
              </a:lnSpc>
              <a:spcBef>
                <a:spcPts val="0"/>
              </a:spcBef>
              <a:buFont typeface="Wingdings"/>
              <a:buChar char="§"/>
              <a:defRPr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추가로 부가적인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동적기능은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JavaScript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jQuery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526" y="1278825"/>
            <a:ext cx="1290303" cy="466330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메인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8532" y="2323369"/>
            <a:ext cx="1004935" cy="359751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5" name="직사각형 14"/>
          <p:cNvSpPr/>
          <p:nvPr/>
        </p:nvSpPr>
        <p:spPr>
          <a:xfrm>
            <a:off x="6918037" y="2892927"/>
            <a:ext cx="4526658" cy="166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메인 페이지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메인에 상품을 나열해서 한눈에 보기 쉽고 통일감 있도록 이미지들 나열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스와이퍼 기능 활용으로 배너이미지가 눈에 띄도록 구성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79810" y="1592690"/>
            <a:ext cx="3379544" cy="36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118395" y="6059546"/>
            <a:ext cx="1059145" cy="319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500">
                <a:latin typeface="에스코어 드림 3 Light"/>
                <a:ea typeface="에스코어 드림 3 Light"/>
              </a:rPr>
              <a:t>[</a:t>
            </a:r>
            <a:r>
              <a:rPr lang="ko-KR" altLang="en-US" sz="1500">
                <a:latin typeface="에스코어 드림 3 Light"/>
                <a:ea typeface="에스코어 드림 3 Light"/>
              </a:rPr>
              <a:t> </a:t>
            </a:r>
            <a:r>
              <a:rPr lang="en-US" altLang="ko-KR" sz="1500">
                <a:latin typeface="에스코어 드림 3 Light"/>
                <a:ea typeface="에스코어 드림 3 Light"/>
              </a:rPr>
              <a:t>PC</a:t>
            </a:r>
            <a:r>
              <a:rPr lang="ko-KR" altLang="en-US" sz="1500">
                <a:latin typeface="에스코어 드림 3 Light"/>
                <a:ea typeface="에스코어 드림 3 Light"/>
              </a:rPr>
              <a:t>버전 </a:t>
            </a:r>
            <a:r>
              <a:rPr lang="en-US" altLang="ko-KR" sz="1500">
                <a:latin typeface="에스코어 드림 3 Light"/>
                <a:ea typeface="에스코어 드림 3 Light"/>
              </a:rPr>
              <a:t>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0537" y="6050022"/>
            <a:ext cx="1352588" cy="319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모바일버전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76060" y="1392115"/>
            <a:ext cx="1000160" cy="453170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서브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</a:p>
        </p:txBody>
      </p:sp>
      <p:sp>
        <p:nvSpPr>
          <p:cNvPr id="45" name="직사각형 14"/>
          <p:cNvSpPr/>
          <p:nvPr/>
        </p:nvSpPr>
        <p:spPr>
          <a:xfrm>
            <a:off x="6918037" y="2892927"/>
            <a:ext cx="4609086" cy="1372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서브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-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 상품리스트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왼쪽에 필터를 사용하여 원하는 카테고리의 상품을 찾고 상품 리스트 목록에서 바로 장바구니에 담을 수 있도록 장바구니 버튼 추가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7850" y="1753150"/>
            <a:ext cx="4028681" cy="4073768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9210" y="1161134"/>
            <a:ext cx="723464" cy="466908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2551782" y="5994703"/>
            <a:ext cx="1059145" cy="319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PC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버전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52254" y="6004228"/>
            <a:ext cx="1352588" cy="319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모바일버전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서브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6216" y="1662602"/>
            <a:ext cx="4283732" cy="3999886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6467" y="1217778"/>
            <a:ext cx="3454644" cy="191264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28199" y="3797426"/>
            <a:ext cx="3501078" cy="2158998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54" name="TextBox 53"/>
          <p:cNvSpPr txBox="1"/>
          <p:nvPr/>
        </p:nvSpPr>
        <p:spPr>
          <a:xfrm>
            <a:off x="7917653" y="3221409"/>
            <a:ext cx="1587784" cy="31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로그인 페이지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95048" y="5799806"/>
            <a:ext cx="1587784" cy="319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이벤트 페이지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30110" y="6073100"/>
            <a:ext cx="1999924" cy="31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회원가입 페이지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향후계획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04</a:t>
            </a:r>
          </a:p>
        </p:txBody>
      </p:sp>
      <p:sp>
        <p:nvSpPr>
          <p:cNvPr id="33" name="직사각형 14"/>
          <p:cNvSpPr/>
          <p:nvPr/>
        </p:nvSpPr>
        <p:spPr>
          <a:xfrm>
            <a:off x="2403924" y="5230145"/>
            <a:ext cx="7384152" cy="85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 상품 상세페이지 제작</a:t>
            </a:r>
          </a:p>
          <a:p>
            <a:pPr marL="0" indent="0" algn="ctr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 장바구니 페이지 기능 구현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1898808"/>
            <a:ext cx="5514462" cy="306038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65744" y="1898808"/>
            <a:ext cx="5052554" cy="306038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97452"/>
            <a:ext cx="9144000" cy="165576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400" spc="-150">
                <a:solidFill>
                  <a:schemeClr val="lt1"/>
                </a:solidFill>
                <a:latin typeface="에스코어 드림 8 Heavy"/>
                <a:ea typeface="에스코어 드림 8 Heavy"/>
              </a:rPr>
              <a:t>감사합니다</a:t>
            </a:r>
            <a:r>
              <a:rPr lang="en-US" altLang="ko-KR" sz="4400" spc="-150">
                <a:solidFill>
                  <a:schemeClr val="lt1"/>
                </a:solidFill>
                <a:latin typeface="에스코어 드림 8 Heavy"/>
                <a:ea typeface="에스코어 드림 8 Heavy"/>
              </a:rPr>
              <a:t>.</a:t>
            </a:r>
            <a:endParaRPr lang="ko-KR" altLang="en-US" sz="4400" spc="-150">
              <a:solidFill>
                <a:schemeClr val="lt1"/>
              </a:solidFill>
              <a:latin typeface="에스코어 드림 8 Heavy"/>
              <a:ea typeface="에스코어 드림 8 Heavy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019800" y="3591982"/>
            <a:ext cx="2974086" cy="19052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163</Words>
  <Application>Microsoft Office PowerPoint</Application>
  <PresentationFormat>와이드스크린</PresentationFormat>
  <Paragraphs>51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9</vt:i4>
      </vt:variant>
    </vt:vector>
  </HeadingPairs>
  <TitlesOfParts>
    <vt:vector size="21" baseType="lpstr">
      <vt:lpstr>나눔바른고딕</vt:lpstr>
      <vt:lpstr>나눔스퀘어 ExtraBold</vt:lpstr>
      <vt:lpstr>맑은 고딕</vt:lpstr>
      <vt:lpstr>에스코어 드림 3 Light</vt:lpstr>
      <vt:lpstr>에스코어 드림 4 Regular</vt:lpstr>
      <vt:lpstr>에스코어 드림 5 Medium</vt:lpstr>
      <vt:lpstr>에스코어 드림 8 Heavy</vt:lpstr>
      <vt:lpstr>에스코어 드림 9 Black</vt:lpstr>
      <vt:lpstr>Arial</vt:lpstr>
      <vt:lpstr>Wingdings</vt:lpstr>
      <vt:lpstr>메인, 마무리</vt:lpstr>
      <vt:lpstr>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user</cp:lastModifiedBy>
  <cp:revision>25</cp:revision>
  <dcterms:created xsi:type="dcterms:W3CDTF">2017-12-09T13:56:47Z</dcterms:created>
  <dcterms:modified xsi:type="dcterms:W3CDTF">2023-12-08T00:55:19Z</dcterms:modified>
  <cp:version/>
</cp:coreProperties>
</file>